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3"/>
    <p:restoredTop sz="94676"/>
  </p:normalViewPr>
  <p:slideViewPr>
    <p:cSldViewPr snapToGrid="0" snapToObjects="1">
      <p:cViewPr>
        <p:scale>
          <a:sx n="100" d="100"/>
          <a:sy n="100" d="100"/>
        </p:scale>
        <p:origin x="2040" y="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38" y="451061"/>
            <a:ext cx="9988062" cy="4380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878011" y="2336299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98980" y="4406130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95" y="3290277"/>
            <a:ext cx="10077228" cy="146114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875697" y="3743569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5570" y="4831137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54616" y="4523360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24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2018-07-14T05:57:33Z</dcterms:created>
  <dcterms:modified xsi:type="dcterms:W3CDTF">2018-07-14T15:08:52Z</dcterms:modified>
</cp:coreProperties>
</file>